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392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711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810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505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33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086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9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72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79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9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7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8298B-FA6E-4DF8-8517-5C8F48DCEEAD}" type="datetimeFigureOut">
              <a:rPr lang="es-CO" smtClean="0"/>
              <a:t>21/06/2021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50B-ED44-46CB-99B3-3B795E14B8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571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ángulo 5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4" y="1007550"/>
            <a:ext cx="2311882" cy="69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2982331" y="1120461"/>
            <a:ext cx="4925298" cy="50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BTS, BLACKPINK,EXO, TWICE BOX KITS AND MORE</a:t>
            </a:r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7907629" y="1120461"/>
            <a:ext cx="965916" cy="5037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GET IT NOW</a:t>
            </a:r>
            <a:endParaRPr lang="es-CO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73806" t="15758" r="6398" b="77376"/>
          <a:stretch/>
        </p:blipFill>
        <p:spPr>
          <a:xfrm>
            <a:off x="9244885" y="1120461"/>
            <a:ext cx="2575775" cy="5022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7701568" y="1843171"/>
            <a:ext cx="1223493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9141852" y="1841023"/>
            <a:ext cx="171503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35224" y="1820413"/>
            <a:ext cx="10789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BlackPink Shop    </a:t>
            </a:r>
            <a:r>
              <a:rPr lang="es-MX" dirty="0" smtClean="0">
                <a:solidFill>
                  <a:schemeClr val="bg1"/>
                </a:solidFill>
              </a:rPr>
              <a:t>BTS Shop      Kpop  Oufits      K-dramas Shop      Anime SHOP      EBAY Shop       ALIEXPRESS Shop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2" y="2370416"/>
            <a:ext cx="10523982" cy="42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ángulo 5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8" y="891861"/>
            <a:ext cx="4958366" cy="25519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51" y="3537166"/>
            <a:ext cx="4963429" cy="25545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54" y="891861"/>
            <a:ext cx="4958366" cy="25519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4" y="3544911"/>
            <a:ext cx="4958366" cy="255193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184856" y="3059668"/>
            <a:ext cx="153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KPOP OUTFITS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59982" y="5723452"/>
            <a:ext cx="24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KPOP SPECIAL EDITIONS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334263" y="3057520"/>
            <a:ext cx="210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KPOP CASUAL WEAR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19236" y="5695545"/>
            <a:ext cx="158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KPOP FASHION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18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2" y="1010778"/>
            <a:ext cx="10058400" cy="40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7" y="994088"/>
            <a:ext cx="2121526" cy="2121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4" y="993736"/>
            <a:ext cx="2121878" cy="21218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44067" y="3216292"/>
            <a:ext cx="215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KITTEN KAWAII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69414" y="3216292"/>
            <a:ext cx="15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PLAYERA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57" y="974652"/>
            <a:ext cx="2140962" cy="214096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955415" y="3196416"/>
            <a:ext cx="17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HARAJUKU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46" y="993736"/>
            <a:ext cx="2130345" cy="213034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320929" y="3189792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HARAJUKU T-SHIRT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574" y="993736"/>
            <a:ext cx="2124514" cy="212451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9620183" y="3183168"/>
            <a:ext cx="17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BTS WORLD OST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9" y="3776691"/>
            <a:ext cx="2138052" cy="213805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0695" y="6045634"/>
            <a:ext cx="15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BTS BE DELUXE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042" y="6045634"/>
            <a:ext cx="203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BLACKPINK ALBUM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962043" y="6025758"/>
            <a:ext cx="19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BLACPINK BAG SET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327557" y="6019134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BLACPINK LLAVERO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626811" y="6012510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HARAYUKU BLACKW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2" y="3776691"/>
            <a:ext cx="2165473" cy="21654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03" y="3776691"/>
            <a:ext cx="2138052" cy="213805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1" y="3800893"/>
            <a:ext cx="2113850" cy="211385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235" y="3800893"/>
            <a:ext cx="2113850" cy="21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946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350695" y="32637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JIMIN GORRA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676042" y="3263796"/>
            <a:ext cx="174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BTS MAP SOUL 7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62043" y="3243920"/>
            <a:ext cx="18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BRAZALETE ARMY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250283" y="3237296"/>
            <a:ext cx="21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BTS ARMY LIGHSTICK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626811" y="3230672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HARAYUKU BLACKW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15" name="Rectángulo 14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4" y="1010953"/>
            <a:ext cx="2130054" cy="213005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63" y="994853"/>
            <a:ext cx="2153475" cy="21534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03" y="994853"/>
            <a:ext cx="2138052" cy="213805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20" y="994853"/>
            <a:ext cx="2112748" cy="213805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85" y="994853"/>
            <a:ext cx="2138052" cy="21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" y="914399"/>
            <a:ext cx="5216527" cy="258473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92408" y="3142446"/>
            <a:ext cx="178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UNBOXING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8" y="914400"/>
            <a:ext cx="5216527" cy="25847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973639" y="3153177"/>
            <a:ext cx="234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WHOLESALE BOX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" y="3657602"/>
            <a:ext cx="5263713" cy="260811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93292" y="5870624"/>
            <a:ext cx="22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BLACPINK UNBOXING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7" y="3657602"/>
            <a:ext cx="5216527" cy="258473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087396" y="5842718"/>
            <a:ext cx="326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KOREAN WHOLESALE UNBOXING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6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6954595" y="167424"/>
            <a:ext cx="1403797" cy="360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241186" y="152159"/>
            <a:ext cx="774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Butter Single album with PREORDER.</a:t>
            </a:r>
            <a:r>
              <a:rPr lang="en-US" b="1" dirty="0" smtClean="0">
                <a:solidFill>
                  <a:schemeClr val="bg1"/>
                </a:solidFill>
              </a:rPr>
              <a:t>    GET IT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5" y="931841"/>
            <a:ext cx="2568187" cy="25681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86" y="931841"/>
            <a:ext cx="2568187" cy="25681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09" y="917010"/>
            <a:ext cx="2595897" cy="259589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00" y="931841"/>
            <a:ext cx="2595897" cy="2595897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788574" y="3611529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LISA SWEATER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255590" y="3611529"/>
            <a:ext cx="96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BTS FILA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160395" y="3562671"/>
            <a:ext cx="219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BLACKPINK KILL LOVE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825295" y="3585771"/>
            <a:ext cx="20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BLACKPINK HOODIE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50695" y="6419124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ARMY HOODIE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676042" y="6419124"/>
            <a:ext cx="147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T-SHIRT KPOP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962043" y="639924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TWICE HOODIE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50283" y="639262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KPOP HOODIE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9626811" y="6386000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BUTTER BAG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0" y="4150181"/>
            <a:ext cx="2142965" cy="214296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56" y="4165125"/>
            <a:ext cx="2129102" cy="2129102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8" y="4165126"/>
            <a:ext cx="2123108" cy="2123108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01" y="4165125"/>
            <a:ext cx="2105814" cy="210581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189" y="4150180"/>
            <a:ext cx="2093973" cy="20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03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144</Words>
  <Application>Microsoft Office PowerPoint</Application>
  <PresentationFormat>Panorámica</PresentationFormat>
  <Paragraphs>42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28</cp:revision>
  <dcterms:created xsi:type="dcterms:W3CDTF">2021-06-21T18:04:39Z</dcterms:created>
  <dcterms:modified xsi:type="dcterms:W3CDTF">2021-06-22T01:13:43Z</dcterms:modified>
</cp:coreProperties>
</file>